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62" r:id="rId4"/>
    <p:sldId id="260" r:id="rId5"/>
    <p:sldId id="261" r:id="rId6"/>
    <p:sldId id="263" r:id="rId7"/>
    <p:sldId id="264" r:id="rId8"/>
    <p:sldId id="258" r:id="rId9"/>
    <p:sldId id="267" r:id="rId10"/>
    <p:sldId id="265" r:id="rId11"/>
    <p:sldId id="268" r:id="rId12"/>
    <p:sldId id="274" r:id="rId13"/>
    <p:sldId id="272" r:id="rId14"/>
    <p:sldId id="273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D4AD"/>
    <a:srgbClr val="559E83"/>
    <a:srgbClr val="AE5A41"/>
    <a:srgbClr val="7F3F00"/>
    <a:srgbClr val="005E00"/>
    <a:srgbClr val="7EBEAD"/>
    <a:srgbClr val="929AA9"/>
    <a:srgbClr val="C2C11E"/>
    <a:srgbClr val="586D3D"/>
    <a:srgbClr val="B136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4" autoAdjust="0"/>
    <p:restoredTop sz="94660"/>
  </p:normalViewPr>
  <p:slideViewPr>
    <p:cSldViewPr snapToGrid="0">
      <p:cViewPr>
        <p:scale>
          <a:sx n="100" d="100"/>
          <a:sy n="100" d="100"/>
        </p:scale>
        <p:origin x="352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4B8A-C600-6993-D500-C66F8438FE97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854CE-3098-7BB7-1D7D-201AE0447F9D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B0FB7-B73C-B75D-D8A0-88CFE9925C83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53625-DCBC-B8A2-39F3-1E52B467482B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DF8E9-06FE-9A36-303C-65AF6CB38A47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0AA406-6424-C1D9-96F6-EBE1D2AA86E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ADC8-923A-4BC9-E956-B800000BA1A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DC5C5E-BD7D-C981-87E9-A769E4FF61A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6FCC5D-A477-213F-4D56-A3F28E3FA6C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lorful lines and dots&#10;&#10;AI-generated content may be incorrect.">
            <a:extLst>
              <a:ext uri="{FF2B5EF4-FFF2-40B4-BE49-F238E27FC236}">
                <a16:creationId xmlns:a16="http://schemas.microsoft.com/office/drawing/2014/main" id="{C8E25B1E-02D7-52C0-8696-0E135FD1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" y="3702048"/>
            <a:ext cx="4893088" cy="2504913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E1C7597-3C87-7C64-9803-EBAA0D895E64}"/>
              </a:ext>
            </a:extLst>
          </p:cNvPr>
          <p:cNvSpPr/>
          <p:nvPr/>
        </p:nvSpPr>
        <p:spPr>
          <a:xfrm>
            <a:off x="2017846" y="2573472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 descr="A close-up of a chart&#10;&#10;AI-generated content may be incorrect.">
            <a:extLst>
              <a:ext uri="{FF2B5EF4-FFF2-40B4-BE49-F238E27FC236}">
                <a16:creationId xmlns:a16="http://schemas.microsoft.com/office/drawing/2014/main" id="{3EC5E0C4-1A90-BD09-71EC-CC5D3DFEF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19" y="3674130"/>
            <a:ext cx="5162175" cy="2504911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6FCE2A9-E454-FCAE-F2F9-3D05F797A520}"/>
              </a:ext>
            </a:extLst>
          </p:cNvPr>
          <p:cNvSpPr/>
          <p:nvPr/>
        </p:nvSpPr>
        <p:spPr>
          <a:xfrm>
            <a:off x="9273133" y="2529387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298D91-7FAF-DCBC-CDA5-11D0487F5AAB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274E6F-27B6-DD78-80B9-3835F6E6637D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BC1ED6-6466-F1D0-49F6-59A6A23DC79E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31A0E-362D-69B4-350F-3976BC4CE394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DC41E8-175C-A7A2-CF5E-BE8700827388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C27BDE-9C79-8E3A-BABE-4FC86600EB56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23245-CCB0-669D-E49C-219F4C2BFB8C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A058A6-80DB-D400-5CC3-C3E03ACE7706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337D83-2E2E-663A-F2AC-CDE08B857C7E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C00F81-3C0E-3391-2B1A-83A5066848C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75F7EE-9237-8B41-41B6-07D516B61542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855964-B576-078D-6B51-CE48BA31A4C9}"/>
              </a:ext>
            </a:extLst>
          </p:cNvPr>
          <p:cNvSpPr txBox="1"/>
          <p:nvPr/>
        </p:nvSpPr>
        <p:spPr>
          <a:xfrm>
            <a:off x="4350962" y="57574"/>
            <a:ext cx="302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RICTOR Domain Diagram </a:t>
            </a:r>
            <a:r>
              <a:rPr lang="en-US" dirty="0" err="1"/>
              <a:t>H.Sapiens</a:t>
            </a:r>
            <a:r>
              <a:rPr lang="en-US" dirty="0"/>
              <a:t> Reference</a:t>
            </a:r>
          </a:p>
        </p:txBody>
      </p:sp>
    </p:spTree>
    <p:extLst>
      <p:ext uri="{BB962C8B-B14F-4D97-AF65-F5344CB8AC3E}">
        <p14:creationId xmlns:p14="http://schemas.microsoft.com/office/powerpoint/2010/main" val="12631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5B0A2B-856B-CD19-029A-789A3A284DDE}"/>
              </a:ext>
            </a:extLst>
          </p:cNvPr>
          <p:cNvSpPr/>
          <p:nvPr/>
        </p:nvSpPr>
        <p:spPr>
          <a:xfrm>
            <a:off x="91479" y="404281"/>
            <a:ext cx="2163337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D24371-DF51-4CD9-866F-4CD8306E521F}"/>
              </a:ext>
            </a:extLst>
          </p:cNvPr>
          <p:cNvSpPr/>
          <p:nvPr/>
        </p:nvSpPr>
        <p:spPr>
          <a:xfrm>
            <a:off x="2254816" y="404279"/>
            <a:ext cx="2037978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138F1-DCB6-0D52-D1B8-DFC3DCAABC0A}"/>
              </a:ext>
            </a:extLst>
          </p:cNvPr>
          <p:cNvSpPr/>
          <p:nvPr/>
        </p:nvSpPr>
        <p:spPr>
          <a:xfrm>
            <a:off x="7468763" y="404277"/>
            <a:ext cx="429977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WD-40 Repeats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6A553-7342-2299-93B7-C6490D353048}"/>
              </a:ext>
            </a:extLst>
          </p:cNvPr>
          <p:cNvSpPr/>
          <p:nvPr/>
        </p:nvSpPr>
        <p:spPr>
          <a:xfrm>
            <a:off x="4292795" y="404277"/>
            <a:ext cx="108192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76E34-2A37-7598-AF38-45E73FF985DD}"/>
              </a:ext>
            </a:extLst>
          </p:cNvPr>
          <p:cNvSpPr/>
          <p:nvPr/>
        </p:nvSpPr>
        <p:spPr>
          <a:xfrm>
            <a:off x="5374719" y="404277"/>
            <a:ext cx="209404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146853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ack dots and a red line&#10;&#10;AI-generated content may be incorrect.">
            <a:extLst>
              <a:ext uri="{FF2B5EF4-FFF2-40B4-BE49-F238E27FC236}">
                <a16:creationId xmlns:a16="http://schemas.microsoft.com/office/drawing/2014/main" id="{38B31973-E258-63B0-2C30-5DDAC42EC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286301" cy="2973545"/>
          </a:xfrm>
          <a:prstGeom prst="rect">
            <a:avLst/>
          </a:prstGeom>
        </p:spPr>
      </p:pic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BC86DDB5-3B2F-7DAA-1033-8EF9EA949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553" y="-2"/>
            <a:ext cx="5286303" cy="2973545"/>
          </a:xfrm>
          <a:prstGeom prst="rect">
            <a:avLst/>
          </a:prstGeom>
        </p:spPr>
      </p:pic>
      <p:pic>
        <p:nvPicPr>
          <p:cNvPr id="7" name="Picture 6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87D53A-1EDE-8E18-B85B-32B95E934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6" y="3429000"/>
            <a:ext cx="5232820" cy="2350179"/>
          </a:xfrm>
          <a:prstGeom prst="rect">
            <a:avLst/>
          </a:prstGeom>
        </p:spPr>
      </p:pic>
      <p:pic>
        <p:nvPicPr>
          <p:cNvPr id="9" name="Picture 8" descr="A close-up of a screen&#10;&#10;AI-generated content may be incorrect.">
            <a:extLst>
              <a:ext uri="{FF2B5EF4-FFF2-40B4-BE49-F238E27FC236}">
                <a16:creationId xmlns:a16="http://schemas.microsoft.com/office/drawing/2014/main" id="{9E841824-0DC9-37BC-4025-4230EC1115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952" y="3429000"/>
            <a:ext cx="5232820" cy="23556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8D97977-4B68-A28D-7BC2-2CEC2F2DB047}"/>
              </a:ext>
            </a:extLst>
          </p:cNvPr>
          <p:cNvSpPr/>
          <p:nvPr/>
        </p:nvSpPr>
        <p:spPr>
          <a:xfrm>
            <a:off x="5332119" y="4959585"/>
            <a:ext cx="791082" cy="161808"/>
          </a:xfrm>
          <a:prstGeom prst="rect">
            <a:avLst/>
          </a:prstGeom>
          <a:solidFill>
            <a:srgbClr val="B2D4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AC7C5B-2977-7462-408B-2D5A6CE51ACC}"/>
              </a:ext>
            </a:extLst>
          </p:cNvPr>
          <p:cNvSpPr/>
          <p:nvPr/>
        </p:nvSpPr>
        <p:spPr>
          <a:xfrm>
            <a:off x="5332118" y="4649139"/>
            <a:ext cx="791083" cy="310445"/>
          </a:xfrm>
          <a:prstGeom prst="rect">
            <a:avLst/>
          </a:prstGeom>
          <a:solidFill>
            <a:srgbClr val="559E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Medium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AA1687-43AE-3A12-B55A-1661A4A9E09E}"/>
              </a:ext>
            </a:extLst>
          </p:cNvPr>
          <p:cNvSpPr/>
          <p:nvPr/>
        </p:nvSpPr>
        <p:spPr>
          <a:xfrm>
            <a:off x="5332118" y="3725333"/>
            <a:ext cx="791083" cy="905093"/>
          </a:xfrm>
          <a:prstGeom prst="rect">
            <a:avLst/>
          </a:prstGeom>
          <a:solidFill>
            <a:srgbClr val="AE5A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High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8061B-3446-55DD-EF8B-46A76C5826B9}"/>
              </a:ext>
            </a:extLst>
          </p:cNvPr>
          <p:cNvSpPr/>
          <p:nvPr/>
        </p:nvSpPr>
        <p:spPr>
          <a:xfrm>
            <a:off x="5332117" y="3484403"/>
            <a:ext cx="791084" cy="240929"/>
          </a:xfrm>
          <a:prstGeom prst="rect">
            <a:avLst/>
          </a:prstGeom>
          <a:solidFill>
            <a:srgbClr val="7F3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Reference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B5172E-D5EA-2B32-2DF3-CD70022A8BF3}"/>
              </a:ext>
            </a:extLst>
          </p:cNvPr>
          <p:cNvSpPr/>
          <p:nvPr/>
        </p:nvSpPr>
        <p:spPr>
          <a:xfrm>
            <a:off x="11438726" y="4959584"/>
            <a:ext cx="791082" cy="161808"/>
          </a:xfrm>
          <a:prstGeom prst="rect">
            <a:avLst/>
          </a:prstGeom>
          <a:solidFill>
            <a:srgbClr val="B2D4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839D60-F67D-CA2A-FE6C-3AEC4DBAEC34}"/>
              </a:ext>
            </a:extLst>
          </p:cNvPr>
          <p:cNvSpPr/>
          <p:nvPr/>
        </p:nvSpPr>
        <p:spPr>
          <a:xfrm>
            <a:off x="11438725" y="4649138"/>
            <a:ext cx="791083" cy="310445"/>
          </a:xfrm>
          <a:prstGeom prst="rect">
            <a:avLst/>
          </a:prstGeom>
          <a:solidFill>
            <a:srgbClr val="559E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Medium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BDB6E6-8CAE-F54D-2511-7390E968F676}"/>
              </a:ext>
            </a:extLst>
          </p:cNvPr>
          <p:cNvSpPr/>
          <p:nvPr/>
        </p:nvSpPr>
        <p:spPr>
          <a:xfrm>
            <a:off x="11438725" y="3725332"/>
            <a:ext cx="791083" cy="905093"/>
          </a:xfrm>
          <a:prstGeom prst="rect">
            <a:avLst/>
          </a:prstGeom>
          <a:solidFill>
            <a:srgbClr val="AE5A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High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74732E-7FEC-6DD6-660F-EAEC6A372386}"/>
              </a:ext>
            </a:extLst>
          </p:cNvPr>
          <p:cNvSpPr/>
          <p:nvPr/>
        </p:nvSpPr>
        <p:spPr>
          <a:xfrm>
            <a:off x="11438724" y="3484402"/>
            <a:ext cx="791084" cy="240929"/>
          </a:xfrm>
          <a:prstGeom prst="rect">
            <a:avLst/>
          </a:prstGeom>
          <a:solidFill>
            <a:srgbClr val="7F3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386263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A046BFC8-215D-E503-B75F-35EB94528CA1}"/>
              </a:ext>
            </a:extLst>
          </p:cNvPr>
          <p:cNvGrpSpPr/>
          <p:nvPr/>
        </p:nvGrpSpPr>
        <p:grpSpPr>
          <a:xfrm>
            <a:off x="0" y="0"/>
            <a:ext cx="10064455" cy="6758901"/>
            <a:chOff x="-700543" y="-369948"/>
            <a:chExt cx="10064455" cy="6758901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73B19CD-3281-2866-C047-24C4DBE08C6B}"/>
                </a:ext>
              </a:extLst>
            </p:cNvPr>
            <p:cNvGrpSpPr/>
            <p:nvPr/>
          </p:nvGrpSpPr>
          <p:grpSpPr>
            <a:xfrm>
              <a:off x="-700543" y="-369948"/>
              <a:ext cx="9395718" cy="4608030"/>
              <a:chOff x="-1037294" y="-578483"/>
              <a:chExt cx="12910534" cy="7205523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8F04FEE-5FE2-572C-03AC-DE0B9CF9A089}"/>
                  </a:ext>
                </a:extLst>
              </p:cNvPr>
              <p:cNvCxnSpPr/>
              <p:nvPr/>
            </p:nvCxnSpPr>
            <p:spPr>
              <a:xfrm>
                <a:off x="-74687" y="3322553"/>
                <a:ext cx="338328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8906AF3-2B45-ACAD-B2A9-F500A8354C0C}"/>
                  </a:ext>
                </a:extLst>
              </p:cNvPr>
              <p:cNvCxnSpPr/>
              <p:nvPr/>
            </p:nvCxnSpPr>
            <p:spPr>
              <a:xfrm flipV="1">
                <a:off x="3308593" y="1800880"/>
                <a:ext cx="0" cy="152865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3217F6AB-297F-806C-5CFC-74A105D9401E}"/>
                  </a:ext>
                </a:extLst>
              </p:cNvPr>
              <p:cNvCxnSpPr/>
              <p:nvPr/>
            </p:nvCxnSpPr>
            <p:spPr>
              <a:xfrm flipV="1">
                <a:off x="3308593" y="3329533"/>
                <a:ext cx="0" cy="152865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0C4A5AAF-19F0-31A5-1215-C675C65D92CF}"/>
                  </a:ext>
                </a:extLst>
              </p:cNvPr>
              <p:cNvCxnSpPr/>
              <p:nvPr/>
            </p:nvCxnSpPr>
            <p:spPr>
              <a:xfrm>
                <a:off x="3308593" y="1800880"/>
                <a:ext cx="138905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244840F-F80F-CA0C-8077-7A01F92741B0}"/>
                  </a:ext>
                </a:extLst>
              </p:cNvPr>
              <p:cNvCxnSpPr/>
              <p:nvPr/>
            </p:nvCxnSpPr>
            <p:spPr>
              <a:xfrm>
                <a:off x="3308593" y="4858186"/>
                <a:ext cx="226855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E00DF203-3755-9B9D-EE0D-C882BFA4609D}"/>
                  </a:ext>
                </a:extLst>
              </p:cNvPr>
              <p:cNvCxnSpPr/>
              <p:nvPr/>
            </p:nvCxnSpPr>
            <p:spPr>
              <a:xfrm flipV="1">
                <a:off x="4697643" y="1060984"/>
                <a:ext cx="0" cy="7398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722202B0-DDD3-0272-604B-16A187B17495}"/>
                  </a:ext>
                </a:extLst>
              </p:cNvPr>
              <p:cNvCxnSpPr/>
              <p:nvPr/>
            </p:nvCxnSpPr>
            <p:spPr>
              <a:xfrm flipV="1">
                <a:off x="4696479" y="1800880"/>
                <a:ext cx="0" cy="7398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74E4593-05B5-9208-46CD-7EBCAF8D3DAE}"/>
                  </a:ext>
                </a:extLst>
              </p:cNvPr>
              <p:cNvCxnSpPr/>
              <p:nvPr/>
            </p:nvCxnSpPr>
            <p:spPr>
              <a:xfrm>
                <a:off x="4696479" y="1060984"/>
                <a:ext cx="10551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FC9CFB45-4FE1-9AA1-4353-D198CDC0E538}"/>
                  </a:ext>
                </a:extLst>
              </p:cNvPr>
              <p:cNvSpPr/>
              <p:nvPr/>
            </p:nvSpPr>
            <p:spPr>
              <a:xfrm>
                <a:off x="4441704" y="607275"/>
                <a:ext cx="844585" cy="907419"/>
              </a:xfrm>
              <a:prstGeom prst="arc">
                <a:avLst>
                  <a:gd name="adj1" fmla="val 16379857"/>
                  <a:gd name="adj2" fmla="val 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585D8083-0E21-04A0-3499-C3F616763212}"/>
                  </a:ext>
                </a:extLst>
              </p:cNvPr>
              <p:cNvCxnSpPr/>
              <p:nvPr/>
            </p:nvCxnSpPr>
            <p:spPr>
              <a:xfrm flipV="1">
                <a:off x="5577143" y="4093859"/>
                <a:ext cx="0" cy="76432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973A049D-5356-5B33-8C5F-65E1A68519F3}"/>
                  </a:ext>
                </a:extLst>
              </p:cNvPr>
              <p:cNvCxnSpPr/>
              <p:nvPr/>
            </p:nvCxnSpPr>
            <p:spPr>
              <a:xfrm flipV="1">
                <a:off x="5575980" y="4858186"/>
                <a:ext cx="0" cy="76432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AC07EE49-E9B2-625E-8319-879F2FC4F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5980" y="4093859"/>
                <a:ext cx="3002628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B138D315-3EE5-FB5D-A0CD-4EBDC08DE4FE}"/>
                  </a:ext>
                </a:extLst>
              </p:cNvPr>
              <p:cNvCxnSpPr/>
              <p:nvPr/>
            </p:nvCxnSpPr>
            <p:spPr>
              <a:xfrm>
                <a:off x="5575980" y="5622513"/>
                <a:ext cx="22348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8540A67-8F81-0E94-0115-06AAB7DDAAC1}"/>
                  </a:ext>
                </a:extLst>
              </p:cNvPr>
              <p:cNvCxnSpPr/>
              <p:nvPr/>
            </p:nvCxnSpPr>
            <p:spPr>
              <a:xfrm>
                <a:off x="5751646" y="1060984"/>
                <a:ext cx="105400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ADF45C3F-E8AF-409A-D285-13F140C6B81E}"/>
                  </a:ext>
                </a:extLst>
              </p:cNvPr>
              <p:cNvCxnSpPr/>
              <p:nvPr/>
            </p:nvCxnSpPr>
            <p:spPr>
              <a:xfrm flipV="1">
                <a:off x="6805649" y="572373"/>
                <a:ext cx="0" cy="4886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9430826-E54B-CBA1-53AB-9989BE96F2AA}"/>
                  </a:ext>
                </a:extLst>
              </p:cNvPr>
              <p:cNvCxnSpPr/>
              <p:nvPr/>
            </p:nvCxnSpPr>
            <p:spPr>
              <a:xfrm flipV="1">
                <a:off x="6805649" y="1060984"/>
                <a:ext cx="0" cy="4886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1B47FF6A-8F16-6D50-7767-D50ED97AE999}"/>
                  </a:ext>
                </a:extLst>
              </p:cNvPr>
              <p:cNvCxnSpPr/>
              <p:nvPr/>
            </p:nvCxnSpPr>
            <p:spPr>
              <a:xfrm>
                <a:off x="6805649" y="572373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4190AC85-6E23-1919-71E9-5C7A10E67100}"/>
                  </a:ext>
                </a:extLst>
              </p:cNvPr>
              <p:cNvCxnSpPr/>
              <p:nvPr/>
            </p:nvCxnSpPr>
            <p:spPr>
              <a:xfrm>
                <a:off x="6805649" y="1549595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7D899BE-A6D2-558D-85CC-2987E3C1775C}"/>
                  </a:ext>
                </a:extLst>
              </p:cNvPr>
              <p:cNvCxnSpPr/>
              <p:nvPr/>
            </p:nvCxnSpPr>
            <p:spPr>
              <a:xfrm>
                <a:off x="6805649" y="1060984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2F22FEA7-FBA2-E6DF-0B04-26602758B2D7}"/>
                  </a:ext>
                </a:extLst>
              </p:cNvPr>
              <p:cNvCxnSpPr/>
              <p:nvPr/>
            </p:nvCxnSpPr>
            <p:spPr>
              <a:xfrm flipV="1">
                <a:off x="8578608" y="3448196"/>
                <a:ext cx="0" cy="6456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AF50FA7E-EC17-8DE8-9AB8-8BCA52C252AB}"/>
                  </a:ext>
                </a:extLst>
              </p:cNvPr>
              <p:cNvCxnSpPr/>
              <p:nvPr/>
            </p:nvCxnSpPr>
            <p:spPr>
              <a:xfrm flipV="1">
                <a:off x="8578608" y="4083970"/>
                <a:ext cx="0" cy="6456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6917FB3-0F9D-1837-F78F-610DEF645FB5}"/>
                  </a:ext>
                </a:extLst>
              </p:cNvPr>
              <p:cNvCxnSpPr/>
              <p:nvPr/>
            </p:nvCxnSpPr>
            <p:spPr>
              <a:xfrm>
                <a:off x="8578608" y="3448196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8D36DA5A-5847-62CA-4449-F9D9FB73A4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78608" y="4729633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9CCAC962-FDE7-36D3-C076-F15646BE10C1}"/>
                  </a:ext>
                </a:extLst>
              </p:cNvPr>
              <p:cNvCxnSpPr/>
              <p:nvPr/>
            </p:nvCxnSpPr>
            <p:spPr>
              <a:xfrm>
                <a:off x="8578608" y="4093859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EC9B279C-CF1E-B67F-3307-2844561BC9A6}"/>
                  </a:ext>
                </a:extLst>
              </p:cNvPr>
              <p:cNvSpPr/>
              <p:nvPr/>
            </p:nvSpPr>
            <p:spPr>
              <a:xfrm>
                <a:off x="7104660" y="3156374"/>
                <a:ext cx="732901" cy="1883840"/>
              </a:xfrm>
              <a:prstGeom prst="arc">
                <a:avLst>
                  <a:gd name="adj1" fmla="val 16162685"/>
                  <a:gd name="adj2" fmla="val 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F439A10-1873-9050-995C-7866FD3D16F4}"/>
                  </a:ext>
                </a:extLst>
              </p:cNvPr>
              <p:cNvSpPr txBox="1"/>
              <p:nvPr/>
            </p:nvSpPr>
            <p:spPr>
              <a:xfrm>
                <a:off x="7830275" y="5387694"/>
                <a:ext cx="1245172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Ciliates, etc.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76BEA8B-1176-46FE-5787-30E6EC51EFF1}"/>
                  </a:ext>
                </a:extLst>
              </p:cNvPr>
              <p:cNvSpPr txBox="1"/>
              <p:nvPr/>
            </p:nvSpPr>
            <p:spPr>
              <a:xfrm>
                <a:off x="7804318" y="2335819"/>
                <a:ext cx="1795061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Oomycetes, etc.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6A70408-8914-341F-9918-D630FC35C1DD}"/>
                  </a:ext>
                </a:extLst>
              </p:cNvPr>
              <p:cNvSpPr txBox="1"/>
              <p:nvPr/>
            </p:nvSpPr>
            <p:spPr>
              <a:xfrm>
                <a:off x="3811353" y="365991"/>
                <a:ext cx="1443715" cy="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Rhodophyta Endosymbiosis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0AF910-A4BF-E8F6-1EC4-4BC4E82F68C9}"/>
                  </a:ext>
                </a:extLst>
              </p:cNvPr>
              <p:cNvSpPr txBox="1"/>
              <p:nvPr/>
            </p:nvSpPr>
            <p:spPr>
              <a:xfrm>
                <a:off x="6363614" y="2983906"/>
                <a:ext cx="1195915" cy="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Stramenopile</a:t>
                </a:r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 Endosymbiosis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7543064-8092-CB20-73C0-794FFFD35554}"/>
                  </a:ext>
                </a:extLst>
              </p:cNvPr>
              <p:cNvSpPr txBox="1"/>
              <p:nvPr/>
            </p:nvSpPr>
            <p:spPr>
              <a:xfrm>
                <a:off x="9897857" y="3263531"/>
                <a:ext cx="1975381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Dinophyceae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621D471-19B1-3820-2380-94B11DE0631C}"/>
                  </a:ext>
                </a:extLst>
              </p:cNvPr>
              <p:cNvSpPr txBox="1"/>
              <p:nvPr/>
            </p:nvSpPr>
            <p:spPr>
              <a:xfrm>
                <a:off x="9897857" y="3901630"/>
                <a:ext cx="1975383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Chromera</a:t>
                </a:r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Vitrella</a:t>
                </a:r>
                <a:endParaRPr lang="en-US" sz="10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09E955A-45D6-FB0D-7DF7-94B5FC0F525A}"/>
                  </a:ext>
                </a:extLst>
              </p:cNvPr>
              <p:cNvSpPr txBox="1"/>
              <p:nvPr/>
            </p:nvSpPr>
            <p:spPr>
              <a:xfrm>
                <a:off x="9897855" y="4539729"/>
                <a:ext cx="1975382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Apicomplexa</a:t>
                </a:r>
              </a:p>
            </p:txBody>
          </p: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3B9E99D9-71E9-FF56-3E84-E53D3BC412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96478" y="2540776"/>
                <a:ext cx="3114313" cy="930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056616-2355-4CCC-90E2-65EF16929ABF}"/>
                  </a:ext>
                </a:extLst>
              </p:cNvPr>
              <p:cNvSpPr txBox="1"/>
              <p:nvPr/>
            </p:nvSpPr>
            <p:spPr>
              <a:xfrm>
                <a:off x="7887573" y="387707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Bacillariophyta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F1A1FB48-9450-9FBA-66D6-6926EEB14689}"/>
                  </a:ext>
                </a:extLst>
              </p:cNvPr>
              <p:cNvSpPr txBox="1"/>
              <p:nvPr/>
            </p:nvSpPr>
            <p:spPr>
              <a:xfrm>
                <a:off x="7887573" y="859194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PX Clade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7A27E6B-5D8B-DFD0-AB03-93AFCB8024D5}"/>
                  </a:ext>
                </a:extLst>
              </p:cNvPr>
              <p:cNvSpPr txBox="1"/>
              <p:nvPr/>
            </p:nvSpPr>
            <p:spPr>
              <a:xfrm>
                <a:off x="7887573" y="1347806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Eustigmatales</a:t>
                </a:r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, etc.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A0B6BA2-CE97-CC1F-6515-E2AD0A3D0F15}"/>
                  </a:ext>
                </a:extLst>
              </p:cNvPr>
              <p:cNvSpPr txBox="1"/>
              <p:nvPr/>
            </p:nvSpPr>
            <p:spPr>
              <a:xfrm>
                <a:off x="3307432" y="4570508"/>
                <a:ext cx="1795061" cy="336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Alveolata</a:t>
                </a:r>
                <a:endParaRPr lang="en-US" sz="8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4FA281C-2B0B-A813-E959-6B2237DB615D}"/>
                  </a:ext>
                </a:extLst>
              </p:cNvPr>
              <p:cNvSpPr txBox="1"/>
              <p:nvPr/>
            </p:nvSpPr>
            <p:spPr>
              <a:xfrm>
                <a:off x="3263209" y="1539085"/>
                <a:ext cx="1795061" cy="336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Stramenopila</a:t>
                </a:r>
                <a:endParaRPr lang="en-US" sz="8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7DF9F97-B7EB-721C-2AF1-A93CD40E92A9}"/>
                  </a:ext>
                </a:extLst>
              </p:cNvPr>
              <p:cNvSpPr txBox="1"/>
              <p:nvPr/>
            </p:nvSpPr>
            <p:spPr>
              <a:xfrm>
                <a:off x="331287" y="2815244"/>
                <a:ext cx="3003211" cy="5293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Expected Heterotrophic Ancestor</a:t>
                </a:r>
              </a:p>
              <a:p>
                <a:r>
                  <a: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&amp; TORC2 Present</a:t>
                </a:r>
              </a:p>
            </p:txBody>
          </p:sp>
          <p:sp>
            <p:nvSpPr>
              <p:cNvPr id="134" name="Arc 133">
                <a:extLst>
                  <a:ext uri="{FF2B5EF4-FFF2-40B4-BE49-F238E27FC236}">
                    <a16:creationId xmlns:a16="http://schemas.microsoft.com/office/drawing/2014/main" id="{4FF44C05-67B2-8218-3F85-7CEAA8D752A7}"/>
                  </a:ext>
                </a:extLst>
              </p:cNvPr>
              <p:cNvSpPr/>
              <p:nvPr/>
            </p:nvSpPr>
            <p:spPr>
              <a:xfrm>
                <a:off x="8836850" y="4722095"/>
                <a:ext cx="914400" cy="1904945"/>
              </a:xfrm>
              <a:prstGeom prst="arc">
                <a:avLst>
                  <a:gd name="adj1" fmla="val 16200000"/>
                  <a:gd name="adj2" fmla="val 776051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51066E0-6029-E172-FFE2-76C9DE0D1BC2}"/>
                  </a:ext>
                </a:extLst>
              </p:cNvPr>
              <p:cNvSpPr txBox="1"/>
              <p:nvPr/>
            </p:nvSpPr>
            <p:spPr>
              <a:xfrm>
                <a:off x="8910166" y="5774445"/>
                <a:ext cx="1975381" cy="336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Photoautorophy Loss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1C16F4F-003E-D0D6-F6E7-340AF5BF1F5E}"/>
                  </a:ext>
                </a:extLst>
              </p:cNvPr>
              <p:cNvSpPr txBox="1"/>
              <p:nvPr/>
            </p:nvSpPr>
            <p:spPr>
              <a:xfrm>
                <a:off x="-1037294" y="-578483"/>
                <a:ext cx="2867075" cy="2021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SARs gain of plastids and the losses of TOR Complexes</a:t>
                </a:r>
              </a:p>
              <a:p>
                <a:endPara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C6CD5EF-9B13-9E2D-D765-B8C82682A665}"/>
                  </a:ext>
                </a:extLst>
              </p:cNvPr>
              <p:cNvSpPr/>
              <p:nvPr/>
            </p:nvSpPr>
            <p:spPr>
              <a:xfrm>
                <a:off x="9238232" y="4673216"/>
                <a:ext cx="100604" cy="104559"/>
              </a:xfrm>
              <a:prstGeom prst="ellipse">
                <a:avLst/>
              </a:prstGeom>
              <a:solidFill>
                <a:srgbClr val="C000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77F2506-A7F4-D17D-82B8-677DB1511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1357" y="3094055"/>
              <a:ext cx="0" cy="20469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9B06B56-D8B0-BCFE-5665-689E64FD1E37}"/>
                </a:ext>
              </a:extLst>
            </p:cNvPr>
            <p:cNvGrpSpPr/>
            <p:nvPr/>
          </p:nvGrpSpPr>
          <p:grpSpPr>
            <a:xfrm>
              <a:off x="2429174" y="3854641"/>
              <a:ext cx="3445413" cy="2534312"/>
              <a:chOff x="28293" y="2338023"/>
              <a:chExt cx="6560971" cy="4335866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1912A37-DD9A-3698-F40A-9167EF6D8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78" y="4505691"/>
                <a:ext cx="211498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119B1F5-BD0F-A7F8-1A4A-676EEF7CB00E}"/>
                  </a:ext>
                </a:extLst>
              </p:cNvPr>
              <p:cNvCxnSpPr/>
              <p:nvPr/>
            </p:nvCxnSpPr>
            <p:spPr>
              <a:xfrm flipV="1">
                <a:off x="2204564" y="3472628"/>
                <a:ext cx="0" cy="10330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4CA357D-969D-4790-CE23-09F9D1B2131B}"/>
                  </a:ext>
                </a:extLst>
              </p:cNvPr>
              <p:cNvCxnSpPr/>
              <p:nvPr/>
            </p:nvCxnSpPr>
            <p:spPr>
              <a:xfrm flipV="1">
                <a:off x="2204564" y="4496381"/>
                <a:ext cx="0" cy="10330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CA6E21B-BB3E-72E8-2F2C-2EACD64AFB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564" y="3472628"/>
                <a:ext cx="1229671" cy="931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D0FA077-E181-0064-3AA7-65DF30C373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563" y="5515479"/>
                <a:ext cx="4384701" cy="1396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B9D155F-7F38-5557-214A-CA8E2B7521DF}"/>
                  </a:ext>
                </a:extLst>
              </p:cNvPr>
              <p:cNvSpPr txBox="1"/>
              <p:nvPr/>
            </p:nvSpPr>
            <p:spPr>
              <a:xfrm>
                <a:off x="28293" y="4174062"/>
                <a:ext cx="1890409" cy="368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E2648EC-F8DA-8C2C-D6A9-F536B67C5B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4235" y="2980525"/>
                <a:ext cx="0" cy="6229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ED2F171-1E2E-0E56-E305-8151DA56C8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4234" y="3581974"/>
                <a:ext cx="0" cy="13259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E2C998E-D3D3-8ECB-F34F-42AEE2BC93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4235" y="2990848"/>
                <a:ext cx="1165686" cy="638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2AF7B00-9473-1BC8-E0DD-AF9A6F1417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4235" y="4118889"/>
                <a:ext cx="1165686" cy="638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F5C1328-81B0-58C3-D333-7879CA38E567}"/>
                  </a:ext>
                </a:extLst>
              </p:cNvPr>
              <p:cNvSpPr txBox="1"/>
              <p:nvPr/>
            </p:nvSpPr>
            <p:spPr>
              <a:xfrm>
                <a:off x="4608616" y="2795859"/>
                <a:ext cx="1890409" cy="4212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Granofilosa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FAF4E68-CE2E-011C-B501-5EFFC92EE093}"/>
                  </a:ext>
                </a:extLst>
              </p:cNvPr>
              <p:cNvSpPr txBox="1"/>
              <p:nvPr/>
            </p:nvSpPr>
            <p:spPr>
              <a:xfrm>
                <a:off x="4608616" y="3937109"/>
                <a:ext cx="1890409" cy="4212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Chlorarachnea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6C942B3-7BFB-D178-20ED-3AB9C682B28E}"/>
                  </a:ext>
                </a:extLst>
              </p:cNvPr>
              <p:cNvSpPr/>
              <p:nvPr/>
            </p:nvSpPr>
            <p:spPr>
              <a:xfrm>
                <a:off x="2669439" y="2649938"/>
                <a:ext cx="1492725" cy="4023951"/>
              </a:xfrm>
              <a:prstGeom prst="arc">
                <a:avLst>
                  <a:gd name="adj1" fmla="val 16200000"/>
                  <a:gd name="adj2" fmla="val 19194476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7F1194C-3BCC-4198-6F2F-4AD981F3EC31}"/>
                  </a:ext>
                </a:extLst>
              </p:cNvPr>
              <p:cNvSpPr txBox="1"/>
              <p:nvPr/>
            </p:nvSpPr>
            <p:spPr>
              <a:xfrm>
                <a:off x="1878332" y="2338023"/>
                <a:ext cx="1890409" cy="579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 Endosymbiosis</a:t>
                </a:r>
              </a:p>
            </p:txBody>
          </p: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854DEF3-B18B-7EA7-E390-F21262B6FA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2361" y="3094055"/>
              <a:ext cx="521414" cy="11116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F848F9E-F794-C556-2882-71E44E8BD72A}"/>
                </a:ext>
              </a:extLst>
            </p:cNvPr>
            <p:cNvSpPr txBox="1"/>
            <p:nvPr/>
          </p:nvSpPr>
          <p:spPr>
            <a:xfrm>
              <a:off x="7764252" y="4186154"/>
              <a:ext cx="1159045" cy="33855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TORC1 and TORC2 Lost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FC453A5-ABB0-0565-CCF0-CAF65E17C4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7122" y="3649904"/>
              <a:ext cx="521414" cy="11116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D558624-559B-D568-37A2-DD1303E0A380}"/>
                </a:ext>
              </a:extLst>
            </p:cNvPr>
            <p:cNvSpPr txBox="1"/>
            <p:nvPr/>
          </p:nvSpPr>
          <p:spPr>
            <a:xfrm>
              <a:off x="6309949" y="4767744"/>
              <a:ext cx="698229" cy="21544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TORC1 Lost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D01E8FD-2759-F394-FDF8-731E71924983}"/>
                </a:ext>
              </a:extLst>
            </p:cNvPr>
            <p:cNvCxnSpPr/>
            <p:nvPr/>
          </p:nvCxnSpPr>
          <p:spPr>
            <a:xfrm flipH="1">
              <a:off x="6980153" y="247944"/>
              <a:ext cx="1647316" cy="11809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01317F-76E0-59A7-6088-5CF1B859ED6E}"/>
                </a:ext>
              </a:extLst>
            </p:cNvPr>
            <p:cNvSpPr txBox="1"/>
            <p:nvPr/>
          </p:nvSpPr>
          <p:spPr>
            <a:xfrm>
              <a:off x="8613510" y="119819"/>
              <a:ext cx="750402" cy="21544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TORC2 Lost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1056FB8-04B8-D230-33D5-4B8D81147C02}"/>
                </a:ext>
              </a:extLst>
            </p:cNvPr>
            <p:cNvSpPr txBox="1"/>
            <p:nvPr/>
          </p:nvSpPr>
          <p:spPr>
            <a:xfrm>
              <a:off x="5890813" y="5588752"/>
              <a:ext cx="992725" cy="2462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Endomyxa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etc.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338058B-0A2C-DA57-CE6C-ADFA57D28ECC}"/>
              </a:ext>
            </a:extLst>
          </p:cNvPr>
          <p:cNvSpPr txBox="1"/>
          <p:nvPr/>
        </p:nvSpPr>
        <p:spPr>
          <a:xfrm>
            <a:off x="5582405" y="5607186"/>
            <a:ext cx="99272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Imbracatea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FFDDC1-5459-77E5-5F78-E76FC731F0E8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4918305" y="5730297"/>
            <a:ext cx="6641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EE4F590A-4E8C-946B-91D2-E5CC1896217B}"/>
              </a:ext>
            </a:extLst>
          </p:cNvPr>
          <p:cNvSpPr/>
          <p:nvPr/>
        </p:nvSpPr>
        <p:spPr>
          <a:xfrm>
            <a:off x="2773895" y="5016515"/>
            <a:ext cx="2426956" cy="1420382"/>
          </a:xfrm>
          <a:prstGeom prst="arc">
            <a:avLst>
              <a:gd name="adj1" fmla="val 16441010"/>
              <a:gd name="adj2" fmla="val 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78FB83-ECCD-1363-2D74-B893026C0EF5}"/>
              </a:ext>
            </a:extLst>
          </p:cNvPr>
          <p:cNvSpPr txBox="1"/>
          <p:nvPr/>
        </p:nvSpPr>
        <p:spPr>
          <a:xfrm>
            <a:off x="3279833" y="4844381"/>
            <a:ext cx="99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B-Cyanobacteria</a:t>
            </a:r>
          </a:p>
          <a:p>
            <a:pPr algn="ctr"/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Endosymbiosis</a:t>
            </a:r>
          </a:p>
        </p:txBody>
      </p:sp>
    </p:spTree>
    <p:extLst>
      <p:ext uri="{BB962C8B-B14F-4D97-AF65-F5344CB8AC3E}">
        <p14:creationId xmlns:p14="http://schemas.microsoft.com/office/powerpoint/2010/main" val="3028858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BB3875-A000-ED76-AB70-443E16E435BE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1251603" y="2854882"/>
            <a:ext cx="1379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DAD776-7A0A-655F-E895-736C36DC8894}"/>
              </a:ext>
            </a:extLst>
          </p:cNvPr>
          <p:cNvCxnSpPr/>
          <p:nvPr/>
        </p:nvCxnSpPr>
        <p:spPr>
          <a:xfrm flipV="1">
            <a:off x="2631517" y="1158705"/>
            <a:ext cx="0" cy="1696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5C1C70-0841-0595-72E1-509DD4F3D7EA}"/>
              </a:ext>
            </a:extLst>
          </p:cNvPr>
          <p:cNvCxnSpPr>
            <a:cxnSpLocks/>
          </p:cNvCxnSpPr>
          <p:nvPr/>
        </p:nvCxnSpPr>
        <p:spPr>
          <a:xfrm>
            <a:off x="2631517" y="1158705"/>
            <a:ext cx="45161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8DE8D-78CC-3921-F207-CF6FEE2F2A57}"/>
              </a:ext>
            </a:extLst>
          </p:cNvPr>
          <p:cNvCxnSpPr>
            <a:cxnSpLocks/>
          </p:cNvCxnSpPr>
          <p:nvPr/>
        </p:nvCxnSpPr>
        <p:spPr>
          <a:xfrm>
            <a:off x="2631517" y="2854882"/>
            <a:ext cx="35179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C4ED7F-6D9D-30C9-CBF7-07357258594E}"/>
              </a:ext>
            </a:extLst>
          </p:cNvPr>
          <p:cNvCxnSpPr>
            <a:cxnSpLocks/>
          </p:cNvCxnSpPr>
          <p:nvPr/>
        </p:nvCxnSpPr>
        <p:spPr>
          <a:xfrm flipH="1">
            <a:off x="2575676" y="2854882"/>
            <a:ext cx="55841" cy="3203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6BD949-71F3-D5CB-A459-6C828839100A}"/>
              </a:ext>
            </a:extLst>
          </p:cNvPr>
          <p:cNvCxnSpPr/>
          <p:nvPr/>
        </p:nvCxnSpPr>
        <p:spPr>
          <a:xfrm>
            <a:off x="2582657" y="6051793"/>
            <a:ext cx="2233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CDCCBF3-CC00-AEE5-D344-0E88E86E53E1}"/>
              </a:ext>
            </a:extLst>
          </p:cNvPr>
          <p:cNvCxnSpPr/>
          <p:nvPr/>
        </p:nvCxnSpPr>
        <p:spPr>
          <a:xfrm flipV="1">
            <a:off x="4816306" y="5451500"/>
            <a:ext cx="0" cy="6002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5F3A66-425A-A76C-28ED-3BA129ED9428}"/>
              </a:ext>
            </a:extLst>
          </p:cNvPr>
          <p:cNvCxnSpPr/>
          <p:nvPr/>
        </p:nvCxnSpPr>
        <p:spPr>
          <a:xfrm flipV="1">
            <a:off x="4816306" y="6051793"/>
            <a:ext cx="0" cy="6002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186F01-E38E-DA96-1107-199D4073E69A}"/>
              </a:ext>
            </a:extLst>
          </p:cNvPr>
          <p:cNvCxnSpPr/>
          <p:nvPr/>
        </p:nvCxnSpPr>
        <p:spPr>
          <a:xfrm>
            <a:off x="4816306" y="5451500"/>
            <a:ext cx="8725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0C064A-8021-34C9-1D9E-0935721FD8F5}"/>
              </a:ext>
            </a:extLst>
          </p:cNvPr>
          <p:cNvCxnSpPr/>
          <p:nvPr/>
        </p:nvCxnSpPr>
        <p:spPr>
          <a:xfrm>
            <a:off x="4816306" y="6051793"/>
            <a:ext cx="8725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00E05D-051A-074C-2CC1-9F41EECC1950}"/>
              </a:ext>
            </a:extLst>
          </p:cNvPr>
          <p:cNvCxnSpPr>
            <a:cxnSpLocks/>
          </p:cNvCxnSpPr>
          <p:nvPr/>
        </p:nvCxnSpPr>
        <p:spPr>
          <a:xfrm>
            <a:off x="4816306" y="6652086"/>
            <a:ext cx="8725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559024-F5EA-A3DB-16AD-D5BB4D1C22EF}"/>
              </a:ext>
            </a:extLst>
          </p:cNvPr>
          <p:cNvCxnSpPr>
            <a:cxnSpLocks/>
          </p:cNvCxnSpPr>
          <p:nvPr/>
        </p:nvCxnSpPr>
        <p:spPr>
          <a:xfrm>
            <a:off x="2575676" y="4427155"/>
            <a:ext cx="49617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AD05F2D-1975-53E5-6BA9-4C046514B9A7}"/>
              </a:ext>
            </a:extLst>
          </p:cNvPr>
          <p:cNvCxnSpPr/>
          <p:nvPr/>
        </p:nvCxnSpPr>
        <p:spPr>
          <a:xfrm flipV="1">
            <a:off x="7538564" y="4062442"/>
            <a:ext cx="0" cy="36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64A722C-CABF-7F29-9FC7-D045261F93FD}"/>
              </a:ext>
            </a:extLst>
          </p:cNvPr>
          <p:cNvCxnSpPr/>
          <p:nvPr/>
        </p:nvCxnSpPr>
        <p:spPr>
          <a:xfrm flipV="1">
            <a:off x="7537400" y="4427155"/>
            <a:ext cx="0" cy="36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E52EF15-5FED-197F-95AF-459756799C47}"/>
              </a:ext>
            </a:extLst>
          </p:cNvPr>
          <p:cNvCxnSpPr/>
          <p:nvPr/>
        </p:nvCxnSpPr>
        <p:spPr>
          <a:xfrm>
            <a:off x="7537400" y="4062442"/>
            <a:ext cx="699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9539EF1-B0B9-1A13-C9D7-A2F7702033D2}"/>
              </a:ext>
            </a:extLst>
          </p:cNvPr>
          <p:cNvCxnSpPr/>
          <p:nvPr/>
        </p:nvCxnSpPr>
        <p:spPr>
          <a:xfrm>
            <a:off x="7537400" y="4427155"/>
            <a:ext cx="699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FBB44FA-9AE6-D1DD-8DE9-9FBCCFF1EA01}"/>
              </a:ext>
            </a:extLst>
          </p:cNvPr>
          <p:cNvCxnSpPr/>
          <p:nvPr/>
        </p:nvCxnSpPr>
        <p:spPr>
          <a:xfrm>
            <a:off x="7537400" y="4791868"/>
            <a:ext cx="699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C5DE052-4EF9-A1DA-B39E-38AC54C0D869}"/>
              </a:ext>
            </a:extLst>
          </p:cNvPr>
          <p:cNvCxnSpPr/>
          <p:nvPr/>
        </p:nvCxnSpPr>
        <p:spPr>
          <a:xfrm flipV="1">
            <a:off x="6149514" y="2436073"/>
            <a:ext cx="0" cy="418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416008C-7224-0801-B52E-33FC1A28E410}"/>
              </a:ext>
            </a:extLst>
          </p:cNvPr>
          <p:cNvCxnSpPr/>
          <p:nvPr/>
        </p:nvCxnSpPr>
        <p:spPr>
          <a:xfrm flipV="1">
            <a:off x="6149514" y="2854882"/>
            <a:ext cx="0" cy="418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23CD6C1-77BC-3BB0-51C4-A99D6E696D10}"/>
              </a:ext>
            </a:extLst>
          </p:cNvPr>
          <p:cNvCxnSpPr/>
          <p:nvPr/>
        </p:nvCxnSpPr>
        <p:spPr>
          <a:xfrm>
            <a:off x="6149514" y="2436073"/>
            <a:ext cx="9283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DEEC179-16D1-45B7-20BF-4D118CF03AA7}"/>
              </a:ext>
            </a:extLst>
          </p:cNvPr>
          <p:cNvCxnSpPr/>
          <p:nvPr/>
        </p:nvCxnSpPr>
        <p:spPr>
          <a:xfrm>
            <a:off x="6149514" y="3273691"/>
            <a:ext cx="9283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5B72B97-2E22-95F6-0A8C-404554E17C3C}"/>
              </a:ext>
            </a:extLst>
          </p:cNvPr>
          <p:cNvSpPr txBox="1"/>
          <p:nvPr/>
        </p:nvSpPr>
        <p:spPr>
          <a:xfrm>
            <a:off x="242069" y="2731771"/>
            <a:ext cx="1009534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F551573-8502-67FF-D5BD-165DC12E8AF8}"/>
              </a:ext>
            </a:extLst>
          </p:cNvPr>
          <p:cNvSpPr txBox="1"/>
          <p:nvPr/>
        </p:nvSpPr>
        <p:spPr>
          <a:xfrm>
            <a:off x="0" y="22480"/>
            <a:ext cx="242211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Example Tree of TORC presence Parasites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C7DE59E-382B-C243-B8BF-9EA90C83C719}"/>
              </a:ext>
            </a:extLst>
          </p:cNvPr>
          <p:cNvSpPr txBox="1"/>
          <p:nvPr/>
        </p:nvSpPr>
        <p:spPr>
          <a:xfrm>
            <a:off x="7087762" y="2309025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DBF815-2B35-52DE-CFAF-4A182EB175BC}"/>
              </a:ext>
            </a:extLst>
          </p:cNvPr>
          <p:cNvSpPr txBox="1"/>
          <p:nvPr/>
        </p:nvSpPr>
        <p:spPr>
          <a:xfrm>
            <a:off x="7080782" y="3149189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A989594-1536-2FEE-3DEF-706367F28654}"/>
              </a:ext>
            </a:extLst>
          </p:cNvPr>
          <p:cNvSpPr txBox="1"/>
          <p:nvPr/>
        </p:nvSpPr>
        <p:spPr>
          <a:xfrm>
            <a:off x="8236580" y="3875466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8D11EE8-8ED8-7970-D20F-4D9D3319C4AD}"/>
              </a:ext>
            </a:extLst>
          </p:cNvPr>
          <p:cNvSpPr txBox="1"/>
          <p:nvPr/>
        </p:nvSpPr>
        <p:spPr>
          <a:xfrm>
            <a:off x="8236579" y="4251822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870D3CA-FDCB-D378-2A96-93A92218A7F1}"/>
              </a:ext>
            </a:extLst>
          </p:cNvPr>
          <p:cNvSpPr txBox="1"/>
          <p:nvPr/>
        </p:nvSpPr>
        <p:spPr>
          <a:xfrm>
            <a:off x="8236578" y="4626678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Stramenopila</a:t>
            </a:r>
            <a:endParaRPr lang="en-US" sz="1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F27E46-8F24-760D-B4B6-6719BD03197E}"/>
              </a:ext>
            </a:extLst>
          </p:cNvPr>
          <p:cNvSpPr txBox="1"/>
          <p:nvPr/>
        </p:nvSpPr>
        <p:spPr>
          <a:xfrm>
            <a:off x="5702783" y="5324176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3572BA-7151-911F-81F0-47AE9C7F449E}"/>
              </a:ext>
            </a:extLst>
          </p:cNvPr>
          <p:cNvSpPr txBox="1"/>
          <p:nvPr/>
        </p:nvSpPr>
        <p:spPr>
          <a:xfrm>
            <a:off x="5703339" y="5927342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6BD742D-1F9D-375D-67A1-F4AF7F0165D3}"/>
              </a:ext>
            </a:extLst>
          </p:cNvPr>
          <p:cNvSpPr txBox="1"/>
          <p:nvPr/>
        </p:nvSpPr>
        <p:spPr>
          <a:xfrm>
            <a:off x="5702783" y="6530508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0287475-9DC4-4F24-AE08-8B5A2B151FC1}"/>
              </a:ext>
            </a:extLst>
          </p:cNvPr>
          <p:cNvCxnSpPr>
            <a:cxnSpLocks/>
            <a:stCxn id="77" idx="3"/>
          </p:cNvCxnSpPr>
          <p:nvPr/>
        </p:nvCxnSpPr>
        <p:spPr>
          <a:xfrm>
            <a:off x="6284464" y="3911253"/>
            <a:ext cx="1770923" cy="5070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4632A95-847E-B8D5-4923-C7ECD648707A}"/>
              </a:ext>
            </a:extLst>
          </p:cNvPr>
          <p:cNvSpPr txBox="1"/>
          <p:nvPr/>
        </p:nvSpPr>
        <p:spPr>
          <a:xfrm>
            <a:off x="4456828" y="3711198"/>
            <a:ext cx="1827636" cy="40011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Gain </a:t>
            </a:r>
            <a:r>
              <a:rPr lang="en-US" sz="1000" i="1" u="sng" dirty="0"/>
              <a:t>and</a:t>
            </a:r>
            <a:r>
              <a:rPr lang="en-US" sz="1000" i="1" dirty="0"/>
              <a:t> Loss of Photosynthesis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B0B6A-6FBE-2129-1024-ECB108E746CA}"/>
              </a:ext>
            </a:extLst>
          </p:cNvPr>
          <p:cNvCxnSpPr/>
          <p:nvPr/>
        </p:nvCxnSpPr>
        <p:spPr>
          <a:xfrm flipV="1">
            <a:off x="7147676" y="732916"/>
            <a:ext cx="0" cy="425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7885A8-269A-6C96-C51F-9DA21C5BEF7C}"/>
              </a:ext>
            </a:extLst>
          </p:cNvPr>
          <p:cNvCxnSpPr/>
          <p:nvPr/>
        </p:nvCxnSpPr>
        <p:spPr>
          <a:xfrm flipV="1">
            <a:off x="7147676" y="1158705"/>
            <a:ext cx="0" cy="425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8F4274-8E17-A47C-674D-3B6CDE02E240}"/>
              </a:ext>
            </a:extLst>
          </p:cNvPr>
          <p:cNvCxnSpPr/>
          <p:nvPr/>
        </p:nvCxnSpPr>
        <p:spPr>
          <a:xfrm>
            <a:off x="7147676" y="732916"/>
            <a:ext cx="10889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385AC1-51E2-72D3-ACBD-A96783501AC7}"/>
              </a:ext>
            </a:extLst>
          </p:cNvPr>
          <p:cNvCxnSpPr/>
          <p:nvPr/>
        </p:nvCxnSpPr>
        <p:spPr>
          <a:xfrm>
            <a:off x="7147676" y="1584494"/>
            <a:ext cx="10889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727F1A-357E-ABE0-187C-E647C2512979}"/>
              </a:ext>
            </a:extLst>
          </p:cNvPr>
          <p:cNvSpPr txBox="1"/>
          <p:nvPr/>
        </p:nvSpPr>
        <p:spPr>
          <a:xfrm>
            <a:off x="8236577" y="613743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0979EE-0DF8-0C6A-1E40-E8686D7A7B65}"/>
              </a:ext>
            </a:extLst>
          </p:cNvPr>
          <p:cNvSpPr txBox="1"/>
          <p:nvPr/>
        </p:nvSpPr>
        <p:spPr>
          <a:xfrm>
            <a:off x="8236577" y="1472947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Ameobozoa</a:t>
            </a:r>
            <a:endParaRPr lang="en-US" sz="1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7C77AB4-E7D2-1462-F063-AF3A308EF4BF}"/>
              </a:ext>
            </a:extLst>
          </p:cNvPr>
          <p:cNvCxnSpPr>
            <a:cxnSpLocks/>
          </p:cNvCxnSpPr>
          <p:nvPr/>
        </p:nvCxnSpPr>
        <p:spPr>
          <a:xfrm flipH="1">
            <a:off x="9862951" y="4375808"/>
            <a:ext cx="10567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2F0997D-B692-92B3-577B-D6C5376F752C}"/>
              </a:ext>
            </a:extLst>
          </p:cNvPr>
          <p:cNvSpPr txBox="1"/>
          <p:nvPr/>
        </p:nvSpPr>
        <p:spPr>
          <a:xfrm>
            <a:off x="10919728" y="4060132"/>
            <a:ext cx="998769" cy="70788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Parasites Missing TORC1 &amp; TORC2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247C17-773C-6020-EB56-3625A0EA20D3}"/>
              </a:ext>
            </a:extLst>
          </p:cNvPr>
          <p:cNvSpPr txBox="1"/>
          <p:nvPr/>
        </p:nvSpPr>
        <p:spPr>
          <a:xfrm>
            <a:off x="9220199" y="2316786"/>
            <a:ext cx="2771120" cy="24622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Parasites Not Missing TORC1 &amp; TORC2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762A34-A44D-8E2F-BFB1-00077B2E5896}"/>
              </a:ext>
            </a:extLst>
          </p:cNvPr>
          <p:cNvCxnSpPr>
            <a:stCxn id="24" idx="1"/>
            <a:endCxn id="61" idx="3"/>
          </p:cNvCxnSpPr>
          <p:nvPr/>
        </p:nvCxnSpPr>
        <p:spPr>
          <a:xfrm flipH="1" flipV="1">
            <a:off x="8714137" y="2432136"/>
            <a:ext cx="506062" cy="77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9126AA9-95E2-C0E2-6A27-3A0D560101E0}"/>
              </a:ext>
            </a:extLst>
          </p:cNvPr>
          <p:cNvCxnSpPr>
            <a:cxnSpLocks/>
            <a:stCxn id="24" idx="1"/>
            <a:endCxn id="62" idx="3"/>
          </p:cNvCxnSpPr>
          <p:nvPr/>
        </p:nvCxnSpPr>
        <p:spPr>
          <a:xfrm flipH="1">
            <a:off x="8707157" y="2439897"/>
            <a:ext cx="513042" cy="832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88F80AF-D914-0BDF-2F37-42FEB31FE9BB}"/>
              </a:ext>
            </a:extLst>
          </p:cNvPr>
          <p:cNvCxnSpPr>
            <a:stCxn id="24" idx="2"/>
            <a:endCxn id="65" idx="3"/>
          </p:cNvCxnSpPr>
          <p:nvPr/>
        </p:nvCxnSpPr>
        <p:spPr>
          <a:xfrm flipH="1">
            <a:off x="9862955" y="2563007"/>
            <a:ext cx="742804" cy="14355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40E689-8F45-9494-7CFC-53D30DC8B191}"/>
              </a:ext>
            </a:extLst>
          </p:cNvPr>
          <p:cNvCxnSpPr>
            <a:stCxn id="24" idx="2"/>
            <a:endCxn id="67" idx="3"/>
          </p:cNvCxnSpPr>
          <p:nvPr/>
        </p:nvCxnSpPr>
        <p:spPr>
          <a:xfrm flipH="1">
            <a:off x="9862953" y="2563007"/>
            <a:ext cx="742806" cy="21867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84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87CF20-FC2A-B3C4-8660-CDAAFE447BD3}"/>
              </a:ext>
            </a:extLst>
          </p:cNvPr>
          <p:cNvCxnSpPr>
            <a:cxnSpLocks/>
          </p:cNvCxnSpPr>
          <p:nvPr/>
        </p:nvCxnSpPr>
        <p:spPr>
          <a:xfrm>
            <a:off x="89578" y="4505691"/>
            <a:ext cx="2114986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C7EA37-26E5-B968-5D2A-AE4A9A69B507}"/>
              </a:ext>
            </a:extLst>
          </p:cNvPr>
          <p:cNvCxnSpPr/>
          <p:nvPr/>
        </p:nvCxnSpPr>
        <p:spPr>
          <a:xfrm flipV="1">
            <a:off x="2204564" y="3472628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9BA5C8-06F2-7810-F063-A4569D3EE9A7}"/>
              </a:ext>
            </a:extLst>
          </p:cNvPr>
          <p:cNvCxnSpPr/>
          <p:nvPr/>
        </p:nvCxnSpPr>
        <p:spPr>
          <a:xfrm flipV="1">
            <a:off x="2204564" y="4496381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C5BABF-5B58-13FC-ED4C-FD2B6C0B8E1E}"/>
              </a:ext>
            </a:extLst>
          </p:cNvPr>
          <p:cNvCxnSpPr>
            <a:cxnSpLocks/>
          </p:cNvCxnSpPr>
          <p:nvPr/>
        </p:nvCxnSpPr>
        <p:spPr>
          <a:xfrm>
            <a:off x="2204564" y="3472628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DC6338-B091-4883-6835-D406DACEDAFC}"/>
              </a:ext>
            </a:extLst>
          </p:cNvPr>
          <p:cNvCxnSpPr>
            <a:cxnSpLocks/>
          </p:cNvCxnSpPr>
          <p:nvPr/>
        </p:nvCxnSpPr>
        <p:spPr>
          <a:xfrm>
            <a:off x="2204563" y="5515479"/>
            <a:ext cx="2052165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620177-D035-96B6-B7DF-A1FDD584BC57}"/>
              </a:ext>
            </a:extLst>
          </p:cNvPr>
          <p:cNvCxnSpPr>
            <a:cxnSpLocks/>
          </p:cNvCxnSpPr>
          <p:nvPr/>
        </p:nvCxnSpPr>
        <p:spPr>
          <a:xfrm flipV="1">
            <a:off x="3434234" y="2799040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BE19D1-47FB-A783-76BD-FA4264325245}"/>
              </a:ext>
            </a:extLst>
          </p:cNvPr>
          <p:cNvCxnSpPr>
            <a:cxnSpLocks/>
          </p:cNvCxnSpPr>
          <p:nvPr/>
        </p:nvCxnSpPr>
        <p:spPr>
          <a:xfrm flipV="1">
            <a:off x="3434234" y="3481938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F99A4A-08FB-C3C0-7FD0-1BF156D2D8FE}"/>
              </a:ext>
            </a:extLst>
          </p:cNvPr>
          <p:cNvCxnSpPr>
            <a:cxnSpLocks/>
          </p:cNvCxnSpPr>
          <p:nvPr/>
        </p:nvCxnSpPr>
        <p:spPr>
          <a:xfrm>
            <a:off x="3434233" y="2801370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F45793-B3DB-291D-C438-E1B720EC296E}"/>
              </a:ext>
            </a:extLst>
          </p:cNvPr>
          <p:cNvCxnSpPr>
            <a:cxnSpLocks/>
          </p:cNvCxnSpPr>
          <p:nvPr/>
        </p:nvCxnSpPr>
        <p:spPr>
          <a:xfrm>
            <a:off x="3434233" y="4147949"/>
            <a:ext cx="1229671" cy="931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D8D95F-A89C-2583-E2FB-34280AE3338B}"/>
              </a:ext>
            </a:extLst>
          </p:cNvPr>
          <p:cNvCxnSpPr>
            <a:cxnSpLocks/>
          </p:cNvCxnSpPr>
          <p:nvPr/>
        </p:nvCxnSpPr>
        <p:spPr>
          <a:xfrm flipV="1">
            <a:off x="4663904" y="2123127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64D6A3-7300-C027-3849-5770A47BD5ED}"/>
              </a:ext>
            </a:extLst>
          </p:cNvPr>
          <p:cNvCxnSpPr>
            <a:cxnSpLocks/>
          </p:cNvCxnSpPr>
          <p:nvPr/>
        </p:nvCxnSpPr>
        <p:spPr>
          <a:xfrm flipV="1">
            <a:off x="4663903" y="2806025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48DB9C-922E-304F-93DC-5BA45E3B84E8}"/>
              </a:ext>
            </a:extLst>
          </p:cNvPr>
          <p:cNvCxnSpPr>
            <a:cxnSpLocks/>
          </p:cNvCxnSpPr>
          <p:nvPr/>
        </p:nvCxnSpPr>
        <p:spPr>
          <a:xfrm>
            <a:off x="4663903" y="2137689"/>
            <a:ext cx="156239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65B98E-C682-35B0-C6DF-6265DB3AD39B}"/>
              </a:ext>
            </a:extLst>
          </p:cNvPr>
          <p:cNvCxnSpPr>
            <a:cxnSpLocks/>
          </p:cNvCxnSpPr>
          <p:nvPr/>
        </p:nvCxnSpPr>
        <p:spPr>
          <a:xfrm>
            <a:off x="4663903" y="3481938"/>
            <a:ext cx="1648488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2212B82-18DC-D859-E874-03DE532B8EB5}"/>
              </a:ext>
            </a:extLst>
          </p:cNvPr>
          <p:cNvSpPr txBox="1"/>
          <p:nvPr/>
        </p:nvSpPr>
        <p:spPr>
          <a:xfrm>
            <a:off x="676517" y="423096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B564AF-CA98-7C5D-FC49-90DFFD846AE6}"/>
              </a:ext>
            </a:extLst>
          </p:cNvPr>
          <p:cNvSpPr txBox="1"/>
          <p:nvPr/>
        </p:nvSpPr>
        <p:spPr>
          <a:xfrm>
            <a:off x="2194150" y="5254723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50416A-7267-529F-275C-453EC5F6CDAC}"/>
              </a:ext>
            </a:extLst>
          </p:cNvPr>
          <p:cNvSpPr txBox="1"/>
          <p:nvPr/>
        </p:nvSpPr>
        <p:spPr>
          <a:xfrm>
            <a:off x="2158659" y="320721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Cercozoa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5D589B-E53C-C2AF-260C-C8A677C888A3}"/>
              </a:ext>
            </a:extLst>
          </p:cNvPr>
          <p:cNvSpPr txBox="1"/>
          <p:nvPr/>
        </p:nvSpPr>
        <p:spPr>
          <a:xfrm>
            <a:off x="3416808" y="389013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Endomyxa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A6E0EB-A1C7-BF15-7DF6-EFC32D29CD62}"/>
              </a:ext>
            </a:extLst>
          </p:cNvPr>
          <p:cNvSpPr txBox="1"/>
          <p:nvPr/>
        </p:nvSpPr>
        <p:spPr>
          <a:xfrm>
            <a:off x="3416807" y="255687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Filosa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94DF18-9EA8-667F-65EB-9F984A13D883}"/>
              </a:ext>
            </a:extLst>
          </p:cNvPr>
          <p:cNvSpPr txBox="1"/>
          <p:nvPr/>
        </p:nvSpPr>
        <p:spPr>
          <a:xfrm>
            <a:off x="4637806" y="3211462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Monadofilosa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4B9639-05EE-07D7-DCC6-4074E14E090B}"/>
              </a:ext>
            </a:extLst>
          </p:cNvPr>
          <p:cNvSpPr txBox="1"/>
          <p:nvPr/>
        </p:nvSpPr>
        <p:spPr>
          <a:xfrm>
            <a:off x="4637805" y="1878204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Reticulofilosa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78FED4-9853-636F-0254-EC8CA4968926}"/>
              </a:ext>
            </a:extLst>
          </p:cNvPr>
          <p:cNvCxnSpPr>
            <a:cxnSpLocks/>
          </p:cNvCxnSpPr>
          <p:nvPr/>
        </p:nvCxnSpPr>
        <p:spPr>
          <a:xfrm flipV="1">
            <a:off x="6226296" y="1514693"/>
            <a:ext cx="0" cy="6229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3C5A82-F087-20D9-60F5-CBADDDC080DF}"/>
              </a:ext>
            </a:extLst>
          </p:cNvPr>
          <p:cNvCxnSpPr>
            <a:cxnSpLocks/>
          </p:cNvCxnSpPr>
          <p:nvPr/>
        </p:nvCxnSpPr>
        <p:spPr>
          <a:xfrm flipV="1">
            <a:off x="6226296" y="2116142"/>
            <a:ext cx="0" cy="5432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A35790-01BE-4902-B545-29804A0CBECD}"/>
              </a:ext>
            </a:extLst>
          </p:cNvPr>
          <p:cNvCxnSpPr>
            <a:cxnSpLocks/>
          </p:cNvCxnSpPr>
          <p:nvPr/>
        </p:nvCxnSpPr>
        <p:spPr>
          <a:xfrm>
            <a:off x="6226296" y="1525016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612FB5E-15EC-95DA-A676-F5E9B611E835}"/>
              </a:ext>
            </a:extLst>
          </p:cNvPr>
          <p:cNvCxnSpPr>
            <a:cxnSpLocks/>
          </p:cNvCxnSpPr>
          <p:nvPr/>
        </p:nvCxnSpPr>
        <p:spPr>
          <a:xfrm>
            <a:off x="6226296" y="2653057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D0B557B-B05F-3CD8-58FA-9EAA0D920A14}"/>
              </a:ext>
            </a:extLst>
          </p:cNvPr>
          <p:cNvSpPr txBox="1"/>
          <p:nvPr/>
        </p:nvSpPr>
        <p:spPr>
          <a:xfrm>
            <a:off x="7400677" y="1371127"/>
            <a:ext cx="1890409" cy="3077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B78AE7-07AA-2EF1-6D81-3F4979D127A5}"/>
              </a:ext>
            </a:extLst>
          </p:cNvPr>
          <p:cNvSpPr txBox="1"/>
          <p:nvPr/>
        </p:nvSpPr>
        <p:spPr>
          <a:xfrm>
            <a:off x="7400677" y="2489128"/>
            <a:ext cx="1890409" cy="3077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Chlorarachnea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51287CB1-7AC5-6710-54F6-447146B8A543}"/>
              </a:ext>
            </a:extLst>
          </p:cNvPr>
          <p:cNvSpPr/>
          <p:nvPr/>
        </p:nvSpPr>
        <p:spPr>
          <a:xfrm>
            <a:off x="6472901" y="2659438"/>
            <a:ext cx="582843" cy="3321954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542B60-7E7A-F6E7-BD61-57A2E7937BEF}"/>
              </a:ext>
            </a:extLst>
          </p:cNvPr>
          <p:cNvSpPr txBox="1"/>
          <p:nvPr/>
        </p:nvSpPr>
        <p:spPr>
          <a:xfrm>
            <a:off x="6110539" y="4320415"/>
            <a:ext cx="1890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 Endosymbiosis</a:t>
            </a:r>
          </a:p>
        </p:txBody>
      </p:sp>
    </p:spTree>
    <p:extLst>
      <p:ext uri="{BB962C8B-B14F-4D97-AF65-F5344CB8AC3E}">
        <p14:creationId xmlns:p14="http://schemas.microsoft.com/office/powerpoint/2010/main" val="667301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F33E6272-013E-D004-B18A-1365FDC3C00F}"/>
              </a:ext>
            </a:extLst>
          </p:cNvPr>
          <p:cNvSpPr txBox="1"/>
          <p:nvPr/>
        </p:nvSpPr>
        <p:spPr>
          <a:xfrm>
            <a:off x="0" y="0"/>
            <a:ext cx="3310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Excavata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Gain of Plastids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8868DFE-ADCF-8440-502D-9AC099D6009E}"/>
              </a:ext>
            </a:extLst>
          </p:cNvPr>
          <p:cNvGrpSpPr/>
          <p:nvPr/>
        </p:nvGrpSpPr>
        <p:grpSpPr>
          <a:xfrm>
            <a:off x="1061785" y="1298917"/>
            <a:ext cx="7696808" cy="4260166"/>
            <a:chOff x="1655098" y="841789"/>
            <a:chExt cx="7696808" cy="426016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DDFDE8E-710B-3C7D-C20C-35A8659BD1D6}"/>
                </a:ext>
              </a:extLst>
            </p:cNvPr>
            <p:cNvGrpSpPr/>
            <p:nvPr/>
          </p:nvGrpSpPr>
          <p:grpSpPr>
            <a:xfrm>
              <a:off x="1655098" y="841789"/>
              <a:ext cx="7696808" cy="4260166"/>
              <a:chOff x="0" y="1672427"/>
              <a:chExt cx="7696808" cy="426016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2624A89-E223-BA37-CF7E-1485FD7210B9}"/>
                  </a:ext>
                </a:extLst>
              </p:cNvPr>
              <p:cNvGrpSpPr/>
              <p:nvPr/>
            </p:nvGrpSpPr>
            <p:grpSpPr>
              <a:xfrm>
                <a:off x="0" y="3313229"/>
                <a:ext cx="7475744" cy="2612920"/>
                <a:chOff x="89578" y="2980525"/>
                <a:chExt cx="7429204" cy="2548919"/>
              </a:xfrm>
            </p:grpSpPr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81265609-3ECF-C3A0-95E1-98A9E7FD7F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58D5C1D0-D96B-F2E1-8D4B-45B03E9F72E4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33DC5726-256B-4B76-B107-2C71A645B46F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E668B75C-5784-626A-4E87-FCCC799BF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F3E14182-B82D-03BF-A72A-0B91DA6CC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531421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89CF38B-C30B-6039-451E-10864597B1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E3AA4516-6F42-BC96-94E1-3D38597E3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5BA9FA7F-E461-4CF3-6EA8-B8CA0EA3B1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572665" cy="1375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2F5E5AE-0263-BD4B-AB65-743E5494F2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2595C7-4DB9-94BB-6EB6-0EEDDCCF5DB7}"/>
                  </a:ext>
                </a:extLst>
              </p:cNvPr>
              <p:cNvSpPr txBox="1"/>
              <p:nvPr/>
            </p:nvSpPr>
            <p:spPr>
              <a:xfrm>
                <a:off x="4538597" y="4374871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Eutetramitia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etc.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2C3643-D348-555F-9465-56FC18BCCC69}"/>
                  </a:ext>
                </a:extLst>
              </p:cNvPr>
              <p:cNvSpPr txBox="1"/>
              <p:nvPr/>
            </p:nvSpPr>
            <p:spPr>
              <a:xfrm>
                <a:off x="6232475" y="2607443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Euglenophyceae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977EDBC3-5ECE-9919-0F75-A271DE21B98D}"/>
                  </a:ext>
                </a:extLst>
              </p:cNvPr>
              <p:cNvSpPr/>
              <p:nvPr/>
            </p:nvSpPr>
            <p:spPr>
              <a:xfrm>
                <a:off x="4807378" y="1789500"/>
                <a:ext cx="787577" cy="1892500"/>
              </a:xfrm>
              <a:prstGeom prst="arc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1C5912-1D78-E0EE-B4D0-54DD5B2EE26E}"/>
                  </a:ext>
                </a:extLst>
              </p:cNvPr>
              <p:cNvSpPr txBox="1"/>
              <p:nvPr/>
            </p:nvSpPr>
            <p:spPr>
              <a:xfrm>
                <a:off x="3868786" y="1672427"/>
                <a:ext cx="1444888" cy="21544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 Endosymbiosis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1FC1472-D066-59EE-D036-238784669A33}"/>
                  </a:ext>
                </a:extLst>
              </p:cNvPr>
              <p:cNvSpPr txBox="1"/>
              <p:nvPr/>
            </p:nvSpPr>
            <p:spPr>
              <a:xfrm>
                <a:off x="2259097" y="3632548"/>
                <a:ext cx="7875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EF351A2-D0ED-E601-A053-B72AC7588B50}"/>
                  </a:ext>
                </a:extLst>
              </p:cNvPr>
              <p:cNvSpPr txBox="1"/>
              <p:nvPr/>
            </p:nvSpPr>
            <p:spPr>
              <a:xfrm>
                <a:off x="2353133" y="5717149"/>
                <a:ext cx="7875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104459-0757-9FD5-8041-F50DE26242C5}"/>
                  </a:ext>
                </a:extLst>
              </p:cNvPr>
              <p:cNvSpPr txBox="1"/>
              <p:nvPr/>
            </p:nvSpPr>
            <p:spPr>
              <a:xfrm>
                <a:off x="283373" y="4557256"/>
                <a:ext cx="2069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Expected Heterotrophic Ancestor</a:t>
                </a:r>
              </a:p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 Present</a:t>
                </a:r>
              </a:p>
            </p:txBody>
          </p: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CD6AFCF-8A2A-D531-4337-0F8800B388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224" y="1868630"/>
              <a:ext cx="0" cy="12305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E6A160F-6BD6-1329-AC9E-F198AA220E1E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24" y="1881910"/>
              <a:ext cx="1284349" cy="77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22367B7-31A9-BC6E-EC24-7EA80DF9EA55}"/>
                </a:ext>
              </a:extLst>
            </p:cNvPr>
            <p:cNvCxnSpPr>
              <a:cxnSpLocks/>
            </p:cNvCxnSpPr>
            <p:nvPr/>
          </p:nvCxnSpPr>
          <p:spPr>
            <a:xfrm>
              <a:off x="6588102" y="3088310"/>
              <a:ext cx="1284349" cy="77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BB7B9B-A01B-E7E6-5E7B-102975E97F76}"/>
                </a:ext>
              </a:extLst>
            </p:cNvPr>
            <p:cNvSpPr txBox="1"/>
            <p:nvPr/>
          </p:nvSpPr>
          <p:spPr>
            <a:xfrm>
              <a:off x="7887572" y="2946074"/>
              <a:ext cx="1464333" cy="2462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Kinetoplastea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3CB1DE-EF06-ACC7-4D09-CFC51B3E6043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F8171-AB72-05E7-2940-C09CD29DAF43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07087A-CD99-12F2-BB6D-6E7B87298412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8C175-5748-1F70-2847-31F107D67157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EF4F2-1A32-43AA-54AD-C73802046323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5EB210-ABC4-31F4-FC1E-52F30FF93D2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FAE0BB-8FB1-11CD-408B-05539251B7C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18B384-A5F4-06E3-47E6-C456D26EB4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67DCEA-348F-8CBF-069E-C57E3729F04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65F8A2-0346-C05A-6D00-16C9F0DF6890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B1C6B-A3D0-9AB4-D0A2-69EB974D4137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EF2BD-61EA-F375-8DAF-A4061933A035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83927-56A1-92A5-B647-874C082F1D78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5A962-DBBF-0D79-0B40-5EEC29D94E22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2F2F2-1178-6C69-5BBE-218697C9CDB7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A00FE-9C49-6DD7-7A6D-C9B3BE61D09A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C3F5F-DAC9-42E3-C2BD-92402730F74B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799B7F-7414-6F22-506A-D4D4EBF24503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03541-F889-486E-1180-5351EB7288A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186BA-BBEB-A683-E301-D360B070EAC1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</p:spTree>
    <p:extLst>
      <p:ext uri="{BB962C8B-B14F-4D97-AF65-F5344CB8AC3E}">
        <p14:creationId xmlns:p14="http://schemas.microsoft.com/office/powerpoint/2010/main" val="65467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creen&#10;&#10;AI-generated content may be incorrect.">
            <a:extLst>
              <a:ext uri="{FF2B5EF4-FFF2-40B4-BE49-F238E27FC236}">
                <a16:creationId xmlns:a16="http://schemas.microsoft.com/office/drawing/2014/main" id="{1ADE7048-3C8A-D3F2-3B55-04C99F204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5" y="342796"/>
            <a:ext cx="10973170" cy="6172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F7910-6947-9FFB-71F7-7441A57F7FFD}"/>
              </a:ext>
            </a:extLst>
          </p:cNvPr>
          <p:cNvSpPr txBox="1"/>
          <p:nvPr/>
        </p:nvSpPr>
        <p:spPr>
          <a:xfrm>
            <a:off x="7619999" y="512982"/>
            <a:ext cx="572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SIN1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C4D07-2688-7DFA-1540-0E72CA9BE7CC}"/>
              </a:ext>
            </a:extLst>
          </p:cNvPr>
          <p:cNvSpPr txBox="1"/>
          <p:nvPr/>
        </p:nvSpPr>
        <p:spPr>
          <a:xfrm>
            <a:off x="8192428" y="512982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RICTOR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02974-A3A6-BED8-A20B-E0E8EAB7713A}"/>
              </a:ext>
            </a:extLst>
          </p:cNvPr>
          <p:cNvSpPr txBox="1"/>
          <p:nvPr/>
        </p:nvSpPr>
        <p:spPr>
          <a:xfrm>
            <a:off x="8764857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RAPTOR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D3BAE-5A5B-A99E-E915-E9ECE0B72AD9}"/>
              </a:ext>
            </a:extLst>
          </p:cNvPr>
          <p:cNvSpPr txBox="1"/>
          <p:nvPr/>
        </p:nvSpPr>
        <p:spPr>
          <a:xfrm>
            <a:off x="9337286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LST8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DA86A-87DD-7451-61EB-7166436E53E1}"/>
              </a:ext>
            </a:extLst>
          </p:cNvPr>
          <p:cNvSpPr txBox="1"/>
          <p:nvPr/>
        </p:nvSpPr>
        <p:spPr>
          <a:xfrm>
            <a:off x="9909715" y="512980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</a:t>
            </a:r>
          </a:p>
        </p:txBody>
      </p:sp>
    </p:spTree>
    <p:extLst>
      <p:ext uri="{BB962C8B-B14F-4D97-AF65-F5344CB8AC3E}">
        <p14:creationId xmlns:p14="http://schemas.microsoft.com/office/powerpoint/2010/main" val="86660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pattern of colorful umbrellas&#10;&#10;AI-generated content may be incorrect.">
            <a:extLst>
              <a:ext uri="{FF2B5EF4-FFF2-40B4-BE49-F238E27FC236}">
                <a16:creationId xmlns:a16="http://schemas.microsoft.com/office/drawing/2014/main" id="{B9D1BC98-ED31-33DE-9379-B4A64FC8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" y="186678"/>
            <a:ext cx="11430599" cy="6429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C6F74-6BF4-2FD9-B0D5-695E639C91FC}"/>
              </a:ext>
            </a:extLst>
          </p:cNvPr>
          <p:cNvSpPr txBox="1"/>
          <p:nvPr/>
        </p:nvSpPr>
        <p:spPr>
          <a:xfrm>
            <a:off x="359812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Opisthokonta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945FE-ABDC-0534-9C29-1DB55F9C8DC4}"/>
              </a:ext>
            </a:extLst>
          </p:cNvPr>
          <p:cNvSpPr txBox="1"/>
          <p:nvPr/>
        </p:nvSpPr>
        <p:spPr>
          <a:xfrm>
            <a:off x="2479288" y="1613918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6839F-68A6-7935-13FE-2276EC030D94}"/>
              </a:ext>
            </a:extLst>
          </p:cNvPr>
          <p:cNvSpPr txBox="1"/>
          <p:nvPr/>
        </p:nvSpPr>
        <p:spPr>
          <a:xfrm>
            <a:off x="2416098" y="271788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3D199-A107-BD9D-C7F7-ACDDC0A86559}"/>
              </a:ext>
            </a:extLst>
          </p:cNvPr>
          <p:cNvSpPr txBox="1"/>
          <p:nvPr/>
        </p:nvSpPr>
        <p:spPr>
          <a:xfrm>
            <a:off x="2092712" y="3558656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FB732-288B-11E0-E364-FDDCBB5156B3}"/>
              </a:ext>
            </a:extLst>
          </p:cNvPr>
          <p:cNvSpPr txBox="1"/>
          <p:nvPr/>
        </p:nvSpPr>
        <p:spPr>
          <a:xfrm>
            <a:off x="2587083" y="466713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C0F50-F4AC-DD7D-8B61-A46595B4889F}"/>
              </a:ext>
            </a:extLst>
          </p:cNvPr>
          <p:cNvSpPr txBox="1"/>
          <p:nvPr/>
        </p:nvSpPr>
        <p:spPr>
          <a:xfrm>
            <a:off x="3289610" y="57711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D1DF6-6073-EC11-EF7E-511C628EE4E1}"/>
              </a:ext>
            </a:extLst>
          </p:cNvPr>
          <p:cNvSpPr txBox="1"/>
          <p:nvPr/>
        </p:nvSpPr>
        <p:spPr>
          <a:xfrm>
            <a:off x="5220513" y="6250612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6A964-07FC-271D-5DA5-43F438500EE1}"/>
              </a:ext>
            </a:extLst>
          </p:cNvPr>
          <p:cNvSpPr txBox="1"/>
          <p:nvPr/>
        </p:nvSpPr>
        <p:spPr>
          <a:xfrm>
            <a:off x="8517557" y="327072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8FCB63-E832-66F1-1D6C-258637972C49}"/>
              </a:ext>
            </a:extLst>
          </p:cNvPr>
          <p:cNvSpPr txBox="1"/>
          <p:nvPr/>
        </p:nvSpPr>
        <p:spPr>
          <a:xfrm>
            <a:off x="5220513" y="2416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4D2E3A-EDA5-67F8-8578-51E9DC1D0650}"/>
              </a:ext>
            </a:extLst>
          </p:cNvPr>
          <p:cNvSpPr txBox="1"/>
          <p:nvPr/>
        </p:nvSpPr>
        <p:spPr>
          <a:xfrm>
            <a:off x="690434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1040046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D9AC8-F16E-678A-CBAC-628FC69C9749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F3864C-1BB2-206A-A3EA-46E36C705E97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9D0AD3-45D5-D923-1D0E-E3E172DF30F2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EC7E2-69D1-4E88-B01E-F06FB2480F9E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623C3-7683-F64D-0AD5-EA733284BC4B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B3C3B7-5E76-1EA1-A8C9-5E779DE47910}"/>
              </a:ext>
            </a:extLst>
          </p:cNvPr>
          <p:cNvSpPr/>
          <p:nvPr/>
        </p:nvSpPr>
        <p:spPr>
          <a:xfrm>
            <a:off x="126380" y="1988630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9304</TotalTime>
  <Words>316</Words>
  <Application>Microsoft Office PowerPoint</Application>
  <PresentationFormat>Widescreen</PresentationFormat>
  <Paragraphs>171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40</cp:revision>
  <dcterms:created xsi:type="dcterms:W3CDTF">2025-03-18T16:01:18Z</dcterms:created>
  <dcterms:modified xsi:type="dcterms:W3CDTF">2025-04-30T21:24:15Z</dcterms:modified>
</cp:coreProperties>
</file>